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6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mputer Says No" panose="020B0604020202020204" charset="0"/>
      <p:regular r:id="rId14"/>
    </p:embeddedFont>
    <p:embeddedFont>
      <p:font typeface="Poppins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69537" y="4498019"/>
            <a:ext cx="6926813" cy="148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4000">
                <a:solidFill>
                  <a:schemeClr val="bg1"/>
                </a:solidFill>
                <a:latin typeface="Poppins Light"/>
              </a:rPr>
              <a:t>CREDIT SCORE  FRAUD PREDICTION USING RANDOM FOREST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chemeClr val="bg1"/>
                </a:solidFill>
                <a:latin typeface="Computer Says No"/>
              </a:rPr>
              <a:t>UTS MACHINE LEARNING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82EA133-1813-47BD-B1B9-EF0C31224A7E}"/>
              </a:ext>
            </a:extLst>
          </p:cNvPr>
          <p:cNvSpPr txBox="1"/>
          <p:nvPr/>
        </p:nvSpPr>
        <p:spPr>
          <a:xfrm>
            <a:off x="2721811" y="6148614"/>
            <a:ext cx="8105145" cy="37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By : Muhammad Raihan Butar-Butar (1103213077)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5710"/>
            <a:ext cx="6920791" cy="371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3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Topik UTS kali ini adalah kita disimulasikan bekerja sebagai ilmuwan data di perusahaan keuangan global. Selama bertahun-tahun, perusahaan telah mengumpulkan rincian dasar bank dan mengumpulkan banyak informasi terkait kredit. Manajemen ingin membangun sistem cerdas untuk memisahkan orang-orang ke dalam kelompok nilai kredit untuk mengurangi upaya manual.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3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8105145" cy="191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Berdasarkan informasi terkait kredit nasabah, kita akan membuat model pembelajaran mesin yang dapat mengklasifikasikan skor kredit dengan akurasi &gt;95% menggunakan Orange dan Python. Model yang digunakan adalah Model Random Forest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MODELING PROCESS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12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Membuat model serta mengukur akurasi model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151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Feature engineering untuk memfilter fitur-fitur yang memiliki nilai ekstrim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1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Preprocessing data untuk menghapus anomali pada data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Import dataset dan library yang diperlukan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MODEL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Minimal 1 model terbentuk dengan sukses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53561"/>
            <a:ext cx="3037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Akurasi minimal model &gt; 75 %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Model memberikan informasi yang berguna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48409" y="418015"/>
            <a:ext cx="1405933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ORANGE DATA MINING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BB498-4F8B-46BA-9D98-5F7EEF12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6065"/>
            <a:ext cx="10926147" cy="6098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A09B6-7D12-4503-9CCB-B1947A2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230" y="3149650"/>
            <a:ext cx="597786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571500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PYTHON CODE RESULT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8D4EA6-A3AB-49F5-A7BD-5152AEF6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95477"/>
            <a:ext cx="8058305" cy="66012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62B9DD-A417-4CFB-8FE1-5F45DC21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305" y="1995477"/>
            <a:ext cx="7848753" cy="66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172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Computer Says No</vt:lpstr>
      <vt:lpstr>Calibri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LEGION</dc:creator>
  <cp:lastModifiedBy>MUHAMMAD RAIHAN BUTAR-BUTAR</cp:lastModifiedBy>
  <cp:revision>4</cp:revision>
  <dcterms:created xsi:type="dcterms:W3CDTF">2006-08-16T00:00:00Z</dcterms:created>
  <dcterms:modified xsi:type="dcterms:W3CDTF">2024-05-03T11:37:24Z</dcterms:modified>
  <dc:identifier>DAGDYI6kcuk</dc:identifier>
</cp:coreProperties>
</file>